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Jy6sR0-MV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NqaixKbrj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jN8Kl2Eak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547DgaTSX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0mj5RrO0do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106" y="2651663"/>
            <a:ext cx="8825658" cy="1902050"/>
          </a:xfrm>
        </p:spPr>
        <p:txBody>
          <a:bodyPr/>
          <a:lstStyle/>
          <a:p>
            <a:pPr algn="ctr"/>
            <a:r>
              <a:rPr lang="en-US" dirty="0" smtClean="0"/>
              <a:t>atten</a:t>
            </a:r>
            <a:r>
              <a:rPr lang="en-US" sz="15000" dirty="0" smtClean="0">
                <a:latin typeface="Edwardian Script ITC" panose="030303020407070D0804" pitchFamily="66" charset="0"/>
              </a:rPr>
              <a:t>dance</a:t>
            </a:r>
            <a:endParaRPr lang="en-US" sz="15000" dirty="0">
              <a:latin typeface="Edwardian Script ITC" panose="030303020407070D08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0811" y="3972708"/>
            <a:ext cx="1597389" cy="861420"/>
          </a:xfrm>
        </p:spPr>
        <p:txBody>
          <a:bodyPr/>
          <a:lstStyle/>
          <a:p>
            <a:r>
              <a:rPr lang="en-US" dirty="0" smtClean="0"/>
              <a:t>In history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42241" y="2832659"/>
            <a:ext cx="1597389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The best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774699" y="5707020"/>
            <a:ext cx="1597389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Will Tran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120" y="27181"/>
            <a:ext cx="9404723" cy="1400530"/>
          </a:xfrm>
        </p:spPr>
        <p:txBody>
          <a:bodyPr/>
          <a:lstStyle/>
          <a:p>
            <a:r>
              <a:rPr lang="en-US" dirty="0" smtClean="0"/>
              <a:t>mix then </a:t>
            </a:r>
            <a:r>
              <a:rPr lang="en-US" sz="8000" dirty="0" smtClean="0">
                <a:latin typeface="Edwardian Script ITC" panose="030303020407070D0804" pitchFamily="66" charset="0"/>
              </a:rPr>
              <a:t>match</a:t>
            </a:r>
            <a:endParaRPr lang="en-US" sz="8000" dirty="0">
              <a:latin typeface="Edwardian Script ITC" panose="030303020407070D08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34" y="3631161"/>
            <a:ext cx="2632447" cy="21059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0" y="1305668"/>
            <a:ext cx="3400235" cy="2099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695" y="1297453"/>
            <a:ext cx="3845756" cy="2099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15" y="1297453"/>
            <a:ext cx="3162300" cy="210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83" y="3618436"/>
            <a:ext cx="2798064" cy="2098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1592" y="5995019"/>
            <a:ext cx="1364136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modern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58767" y="5995019"/>
            <a:ext cx="1364136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26188" y="5969850"/>
            <a:ext cx="1364136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jazz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3363" y="5995019"/>
            <a:ext cx="1364136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hip hop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88843" y="5995019"/>
            <a:ext cx="1364136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9063 -0.44028 " pathEditMode="relative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2383 -0.49352 " pathEditMode="relative" ptsTypes="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375 -0.42222 " pathEditMode="relative" ptsTypes="A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7422 -0.09306 " pathEditMode="relative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75 -0.09862 " pathEditMode="relative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49" y="147918"/>
            <a:ext cx="9404723" cy="1400530"/>
          </a:xfrm>
        </p:spPr>
        <p:txBody>
          <a:bodyPr/>
          <a:lstStyle/>
          <a:p>
            <a:r>
              <a:rPr lang="en-US" dirty="0" smtClean="0"/>
              <a:t>hip </a:t>
            </a:r>
            <a:r>
              <a:rPr lang="en-US" sz="8000" dirty="0" smtClean="0">
                <a:latin typeface="Edwardian Script ITC" panose="030303020407070D0804" pitchFamily="66" charset="0"/>
              </a:rPr>
              <a:t>hop</a:t>
            </a:r>
            <a:endParaRPr lang="en-US" sz="8000" dirty="0">
              <a:latin typeface="Edwardian Script ITC" panose="030303020407070D0804" pitchFamily="66" charset="0"/>
            </a:endParaRPr>
          </a:p>
        </p:txBody>
      </p:sp>
      <p:pic>
        <p:nvPicPr>
          <p:cNvPr id="3" name="BJy6sR0-MV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8511" y="2381250"/>
            <a:ext cx="4775200" cy="2686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0" y="1739116"/>
            <a:ext cx="5143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-Also known as street dancing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-Began in the late 1960s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-Originated in America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-Started in New York and made its way to California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-Influenced by jazz dancing, tap dancing, martial arts, and gymnastics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8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86" y="157443"/>
            <a:ext cx="9404723" cy="1400530"/>
          </a:xfrm>
        </p:spPr>
        <p:txBody>
          <a:bodyPr/>
          <a:lstStyle/>
          <a:p>
            <a:r>
              <a:rPr lang="en-US" dirty="0" smtClean="0"/>
              <a:t>mod</a:t>
            </a:r>
            <a:r>
              <a:rPr lang="en-US" sz="8000" dirty="0" smtClean="0">
                <a:latin typeface="Edwardian Script ITC" panose="030303020407070D0804" pitchFamily="66" charset="0"/>
              </a:rPr>
              <a:t>ern</a:t>
            </a:r>
            <a:endParaRPr lang="en-US" sz="8000" dirty="0">
              <a:latin typeface="Edwardian Script ITC" panose="030303020407070D0804" pitchFamily="66" charset="0"/>
            </a:endParaRPr>
          </a:p>
        </p:txBody>
      </p:sp>
      <p:pic>
        <p:nvPicPr>
          <p:cNvPr id="3" name="tNqaixKbrj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7786" y="2257425"/>
            <a:ext cx="5079999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225" y="2252603"/>
            <a:ext cx="5143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-Began in the late 19</a:t>
            </a:r>
            <a:r>
              <a:rPr lang="en-US" baseline="30000" dirty="0" smtClean="0"/>
              <a:t>th</a:t>
            </a:r>
            <a:r>
              <a:rPr lang="en-US" dirty="0" smtClean="0"/>
              <a:t> and early 20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-Originated in Germany and America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-Breaking away from ballet technique and attire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86" y="247650"/>
            <a:ext cx="9404723" cy="1400530"/>
          </a:xfrm>
        </p:spPr>
        <p:txBody>
          <a:bodyPr/>
          <a:lstStyle/>
          <a:p>
            <a:r>
              <a:rPr lang="en-US" dirty="0" smtClean="0"/>
              <a:t>j</a:t>
            </a:r>
            <a:r>
              <a:rPr lang="en-US" sz="8000" dirty="0" smtClean="0">
                <a:latin typeface="Edwardian Script ITC" panose="030303020407070D0804" pitchFamily="66" charset="0"/>
              </a:rPr>
              <a:t>azz</a:t>
            </a:r>
            <a:endParaRPr lang="en-US" sz="8000" dirty="0">
              <a:latin typeface="Edwardian Script ITC" panose="030303020407070D0804" pitchFamily="66" charset="0"/>
            </a:endParaRPr>
          </a:p>
        </p:txBody>
      </p:sp>
      <p:pic>
        <p:nvPicPr>
          <p:cNvPr id="3" name="UjN8Kl2Eak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8675" y="2343150"/>
            <a:ext cx="44704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1739116"/>
            <a:ext cx="5143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-Began in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-Originated in Africa and then brought over to America as slave dances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-At the time, was done to jazz music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-1930s-1960s, transferred from street dancing to theatrical dancing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2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336" y="271743"/>
            <a:ext cx="9404723" cy="1400530"/>
          </a:xfrm>
        </p:spPr>
        <p:txBody>
          <a:bodyPr/>
          <a:lstStyle/>
          <a:p>
            <a:r>
              <a:rPr lang="en-US" dirty="0" smtClean="0"/>
              <a:t>ba</a:t>
            </a:r>
            <a:r>
              <a:rPr lang="en-US" sz="8000" dirty="0" smtClean="0">
                <a:latin typeface="Edwardian Script ITC" panose="030303020407070D0804" pitchFamily="66" charset="0"/>
              </a:rPr>
              <a:t>llet</a:t>
            </a:r>
            <a:endParaRPr lang="en-US" sz="8000" dirty="0">
              <a:latin typeface="Edwardian Script ITC" panose="030303020407070D0804" pitchFamily="66" charset="0"/>
            </a:endParaRPr>
          </a:p>
        </p:txBody>
      </p:sp>
      <p:pic>
        <p:nvPicPr>
          <p:cNvPr id="3" name="B547DgaTSX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23075" y="2447925"/>
            <a:ext cx="4673600" cy="262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2336" y="2054215"/>
            <a:ext cx="5143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-Began in the 15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and 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-Originated in Italian Renaissance and brought to France and Russia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-In France and Russia, they made it more into a theatre performance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-Dancing with elegance and grace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1" y="157443"/>
            <a:ext cx="9404723" cy="140053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sz="8000" dirty="0" smtClean="0">
                <a:latin typeface="Edwardian Script ITC" panose="030303020407070D0804" pitchFamily="66" charset="0"/>
              </a:rPr>
              <a:t>ap</a:t>
            </a:r>
            <a:endParaRPr lang="en-US" sz="8000" dirty="0">
              <a:latin typeface="Edwardian Script ITC" panose="030303020407070D0804" pitchFamily="66" charset="0"/>
            </a:endParaRPr>
          </a:p>
        </p:txBody>
      </p:sp>
      <p:pic>
        <p:nvPicPr>
          <p:cNvPr id="3" name="B0mj5RrO0d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2950" y="2238375"/>
            <a:ext cx="4686300" cy="2636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0" y="1624816"/>
            <a:ext cx="5143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-Began in the mid 1800s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-Originated in America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-Influenced by African tribal dancing, Irish jigs, and percussion music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-Two types of tap dance: Rhythm tap and Broadway tap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-Making sounds with the metal on the bottom of shoes</a:t>
            </a:r>
          </a:p>
        </p:txBody>
      </p:sp>
    </p:spTree>
    <p:extLst>
      <p:ext uri="{BB962C8B-B14F-4D97-AF65-F5344CB8AC3E}">
        <p14:creationId xmlns:p14="http://schemas.microsoft.com/office/powerpoint/2010/main" val="11306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6705" y="2295525"/>
            <a:ext cx="3350370" cy="1919881"/>
          </a:xfrm>
        </p:spPr>
        <p:txBody>
          <a:bodyPr/>
          <a:lstStyle/>
          <a:p>
            <a:r>
              <a:rPr lang="en-US" sz="15000" dirty="0" smtClean="0">
                <a:latin typeface="Edwardian Script ITC" panose="030303020407070D0804" pitchFamily="66" charset="0"/>
              </a:rPr>
              <a:t>dan</a:t>
            </a:r>
            <a:r>
              <a:rPr lang="en-US" sz="15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Edwardian Script ITC" panose="030303020407070D0804" pitchFamily="66" charset="0"/>
              </a:rPr>
              <a:t>c</a:t>
            </a:r>
            <a:r>
              <a:rPr lang="en-US" sz="15000" dirty="0" smtClean="0">
                <a:latin typeface="Edwardian Script ITC" panose="030303020407070D0804" pitchFamily="66" charset="0"/>
              </a:rPr>
              <a:t>e</a:t>
            </a:r>
            <a:endParaRPr lang="en-US" sz="15000" dirty="0">
              <a:latin typeface="Edwardian Script ITC" panose="030303020407070D08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2180" y="3643905"/>
            <a:ext cx="8825658" cy="861420"/>
          </a:xfrm>
        </p:spPr>
        <p:txBody>
          <a:bodyPr/>
          <a:lstStyle/>
          <a:p>
            <a:r>
              <a:rPr lang="en-US" dirty="0" smtClean="0"/>
              <a:t>You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</TotalTime>
  <Words>215</Words>
  <Application>Microsoft Office PowerPoint</Application>
  <PresentationFormat>Widescreen</PresentationFormat>
  <Paragraphs>38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Edwardian Script ITC</vt:lpstr>
      <vt:lpstr>Wingdings 3</vt:lpstr>
      <vt:lpstr>Ion</vt:lpstr>
      <vt:lpstr>attendance</vt:lpstr>
      <vt:lpstr>mix then match</vt:lpstr>
      <vt:lpstr>hip hop</vt:lpstr>
      <vt:lpstr>modern</vt:lpstr>
      <vt:lpstr>jazz</vt:lpstr>
      <vt:lpstr>ballet</vt:lpstr>
      <vt:lpstr>tap</vt:lpstr>
      <vt:lpstr>dance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attendance</dc:title>
  <dc:creator>William Tran</dc:creator>
  <cp:lastModifiedBy>William Tran</cp:lastModifiedBy>
  <cp:revision>15</cp:revision>
  <dcterms:created xsi:type="dcterms:W3CDTF">2017-04-22T06:13:20Z</dcterms:created>
  <dcterms:modified xsi:type="dcterms:W3CDTF">2017-04-22T08:11:58Z</dcterms:modified>
</cp:coreProperties>
</file>